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8EC4976-1C8D-4AF4-BDD6-D71E1AB295BB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9DED9DA-8C17-45DE-A316-37149644B45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4343400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First change the design of your PowerPoint by clicking on the design tab above.</a:t>
            </a:r>
          </a:p>
          <a:p>
            <a:r>
              <a:rPr lang="en-US" dirty="0" smtClean="0"/>
              <a:t>Insert your </a:t>
            </a:r>
            <a:r>
              <a:rPr lang="en-US" dirty="0" smtClean="0"/>
              <a:t>self-portrait here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Add word art for your name below.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About Me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clipart or word art showing your favorite hobbies.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Hobbies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 clipart or word art showing your favorite food.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Food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Add clipart or word art showing your favorite subjects.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Subjects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743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Add clipart or word art showing your favorite music.</a:t>
            </a:r>
          </a:p>
          <a:p>
            <a:r>
              <a:rPr lang="en-US" dirty="0" smtClean="0"/>
              <a:t>Delete this text box when you are finished. Click on the text box and press delete.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Favorite Music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172</Words>
  <Application>Microsoft Office PowerPoint</Application>
  <PresentationFormat>On-screen Show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Paper</vt:lpstr>
      <vt:lpstr>All About Me</vt:lpstr>
      <vt:lpstr>My Hobbies</vt:lpstr>
      <vt:lpstr>My Favorite Food</vt:lpstr>
      <vt:lpstr>My Favorite Subjects</vt:lpstr>
      <vt:lpstr>My Favorite Music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2013-04-02T23:46:09Z</dcterms:created>
  <dcterms:modified xsi:type="dcterms:W3CDTF">2013-11-24T14:44:05Z</dcterms:modified>
</cp:coreProperties>
</file>