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EC4976-1C8D-4AF4-BDD6-D71E1AB295B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change the design of your PowerPoint by clicking on the design tab above.</a:t>
            </a:r>
          </a:p>
          <a:p>
            <a:r>
              <a:rPr lang="en-US" dirty="0" smtClean="0"/>
              <a:t>Insert your self-portrait here.</a:t>
            </a:r>
            <a:endParaRPr lang="en-US" dirty="0" smtClean="0"/>
          </a:p>
          <a:p>
            <a:r>
              <a:rPr lang="en-US" dirty="0" smtClean="0"/>
              <a:t>Add word art for your name below.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clipart or word art showing your favorite hobbies.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Hobbies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clipart or word art showing your favorite food.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Food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clipart or word art showing your favorite subjects.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Subjects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clipart or word art showing your favorite music.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Music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172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All About Me</vt:lpstr>
      <vt:lpstr>My Hobbies</vt:lpstr>
      <vt:lpstr>My Favorite Food</vt:lpstr>
      <vt:lpstr>My Favorite Subjects</vt:lpstr>
      <vt:lpstr>My Favorite Music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2013-04-02T23:46:09Z</dcterms:created>
  <dcterms:modified xsi:type="dcterms:W3CDTF">2013-11-02T14:54:12Z</dcterms:modified>
</cp:coreProperties>
</file>