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1680-5FD1-4C26-A0DA-4747C5E285F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1E9A-BC30-4C70-B9B0-BED581D7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5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1680-5FD1-4C26-A0DA-4747C5E285F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1E9A-BC30-4C70-B9B0-BED581D7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1680-5FD1-4C26-A0DA-4747C5E285F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1E9A-BC30-4C70-B9B0-BED581D7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9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1680-5FD1-4C26-A0DA-4747C5E285F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1E9A-BC30-4C70-B9B0-BED581D7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68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1680-5FD1-4C26-A0DA-4747C5E285F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1E9A-BC30-4C70-B9B0-BED581D7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9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1680-5FD1-4C26-A0DA-4747C5E285F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1E9A-BC30-4C70-B9B0-BED581D7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2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1680-5FD1-4C26-A0DA-4747C5E285F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1E9A-BC30-4C70-B9B0-BED581D7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1680-5FD1-4C26-A0DA-4747C5E285F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1E9A-BC30-4C70-B9B0-BED581D7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1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1680-5FD1-4C26-A0DA-4747C5E285F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1E9A-BC30-4C70-B9B0-BED581D7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09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1680-5FD1-4C26-A0DA-4747C5E285F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1E9A-BC30-4C70-B9B0-BED581D7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1680-5FD1-4C26-A0DA-4747C5E285F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1E9A-BC30-4C70-B9B0-BED581D7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7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81680-5FD1-4C26-A0DA-4747C5E285F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61E9A-BC30-4C70-B9B0-BED581D7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763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zuares.CPS\AppData\Local\Microsoft\Windows\Temporary Internet Files\Content.IE5\5MMDVA5R\MP900227673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511" y="990600"/>
            <a:ext cx="8717889" cy="5724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Alligators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49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zuares.CPS\AppData\Local\Microsoft\Windows\Temporary Internet Files\Content.IE5\AN98TIVG\MP900406730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24100" y="93122"/>
            <a:ext cx="4495800" cy="674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do they live?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536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zuares.CPS\AppData\Local\Microsoft\Windows\Temporary Internet Files\Content.IE5\QSZ1GJQG\MP900178699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834" y="914400"/>
            <a:ext cx="8820766" cy="590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they eat?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153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C:\Users\lzuares.CPS\AppData\Local\Microsoft\Windows\Temporary Internet Files\Content.IE5\QSZ1GJQG\MP90031428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" y="1600200"/>
            <a:ext cx="8742641" cy="381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are they born?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Users\lzuares.CPS\AppData\Local\Microsoft\Windows\Temporary Internet Files\Content.IE5\QSZ1GJQG\MC90001653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43200"/>
            <a:ext cx="2971800" cy="283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43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lzuares.CPS\AppData\Local\Microsoft\Windows\Temporary Internet Files\Content.IE5\BID17V72\MP900406729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445" y="990600"/>
            <a:ext cx="8653955" cy="57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big do they get?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584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Alligators</vt:lpstr>
      <vt:lpstr>Where do they live?</vt:lpstr>
      <vt:lpstr>What do they eat?</vt:lpstr>
      <vt:lpstr>How are they born?</vt:lpstr>
      <vt:lpstr>How big do they get?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2013-02-21T01:37:26Z</dcterms:created>
  <dcterms:modified xsi:type="dcterms:W3CDTF">2013-04-02T01:06:38Z</dcterms:modified>
</cp:coreProperties>
</file>