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CDEF-B034-4262-9DB8-E6E0D273F7EF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A07F-BB08-4837-9193-170C8B338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CDEF-B034-4262-9DB8-E6E0D273F7EF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A07F-BB08-4837-9193-170C8B338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CDEF-B034-4262-9DB8-E6E0D273F7EF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A07F-BB08-4837-9193-170C8B338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CDEF-B034-4262-9DB8-E6E0D273F7EF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A07F-BB08-4837-9193-170C8B338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CDEF-B034-4262-9DB8-E6E0D273F7EF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A07F-BB08-4837-9193-170C8B338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CDEF-B034-4262-9DB8-E6E0D273F7EF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A07F-BB08-4837-9193-170C8B338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CDEF-B034-4262-9DB8-E6E0D273F7EF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A07F-BB08-4837-9193-170C8B338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886200" y="1676400"/>
            <a:ext cx="4953000" cy="4953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Type here.</a:t>
            </a:r>
            <a:endParaRPr lang="en-US" dirty="0"/>
          </a:p>
        </p:txBody>
      </p:sp>
      <p:sp>
        <p:nvSpPr>
          <p:cNvPr id="11" name="ClipArt Placeholder 10"/>
          <p:cNvSpPr>
            <a:spLocks noGrp="1"/>
          </p:cNvSpPr>
          <p:nvPr>
            <p:ph type="clipArt" sz="quarter" idx="14"/>
          </p:nvPr>
        </p:nvSpPr>
        <p:spPr>
          <a:xfrm>
            <a:off x="152400" y="1676400"/>
            <a:ext cx="3581400" cy="46482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CDEF-B034-4262-9DB8-E6E0D273F7EF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A07F-BB08-4837-9193-170C8B338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CDEF-B034-4262-9DB8-E6E0D273F7EF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A07F-BB08-4837-9193-170C8B338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CDEF-B034-4262-9DB8-E6E0D273F7EF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A07F-BB08-4837-9193-170C8B338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9CDEF-B034-4262-9DB8-E6E0D273F7EF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1A07F-BB08-4837-9193-170C8B3388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lipArt Placeholder 10"/>
          <p:cNvSpPr>
            <a:spLocks noGrp="1"/>
          </p:cNvSpPr>
          <p:nvPr>
            <p:ph type="clipArt" sz="quarter" idx="14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2013-04-02T01:36:11Z</dcterms:created>
  <dcterms:modified xsi:type="dcterms:W3CDTF">2013-04-02T01:36:15Z</dcterms:modified>
</cp:coreProperties>
</file>