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5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68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9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2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1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0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2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7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76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zuares.CPS\AppData\Local\Microsoft\Windows\Temporary Internet Files\Content.IE5\BID17V72\MP9004064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197"/>
            <a:ext cx="9144000" cy="599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49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zuares.CPS\AppData\Local\Microsoft\Windows\Temporary Internet Files\Content.IE5\BID17V72\MP900406854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1" y="0"/>
            <a:ext cx="90264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 they live?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53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lzuares.CPS\AppData\Local\Microsoft\Windows\Temporary Internet Files\Content.IE5\AN98TIVG\MP900406683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480219"/>
            <a:ext cx="8846344" cy="589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they eat?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15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zuares.CPS\AppData\Local\Microsoft\Windows\Temporary Internet Files\Content.IE5\QSZ1GJQG\MP90044247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" y="404019"/>
            <a:ext cx="9074944" cy="60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big do they get?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58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zuares.CPS\AppData\Local\Microsoft\Windows\Temporary Internet Files\Content.IE5\5MMDVA5R\MP9004423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bears dangerous?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64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Bears</vt:lpstr>
      <vt:lpstr>Where do they live?</vt:lpstr>
      <vt:lpstr>What do they eat?</vt:lpstr>
      <vt:lpstr>How big do they get?</vt:lpstr>
      <vt:lpstr>Are bears dangerous?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2013-02-21T01:37:26Z</dcterms:created>
  <dcterms:modified xsi:type="dcterms:W3CDTF">2013-04-02T01:04:49Z</dcterms:modified>
</cp:coreProperties>
</file>