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D996-E792-4FBB-BB2A-8894ACD7AD54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3EF3A65-564A-45E5-B224-E93968DB0A7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D996-E792-4FBB-BB2A-8894ACD7AD54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3A65-564A-45E5-B224-E93968DB0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D996-E792-4FBB-BB2A-8894ACD7AD54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3A65-564A-45E5-B224-E93968DB0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D996-E792-4FBB-BB2A-8894ACD7AD54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3A65-564A-45E5-B224-E93968DB0A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D996-E792-4FBB-BB2A-8894ACD7AD54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EF3A65-564A-45E5-B224-E93968DB0A7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D996-E792-4FBB-BB2A-8894ACD7AD54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3A65-564A-45E5-B224-E93968DB0A7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D996-E792-4FBB-BB2A-8894ACD7AD54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3A65-564A-45E5-B224-E93968DB0A7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D996-E792-4FBB-BB2A-8894ACD7AD54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3A65-564A-45E5-B224-E93968DB0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D996-E792-4FBB-BB2A-8894ACD7AD54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3A65-564A-45E5-B224-E93968DB0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D996-E792-4FBB-BB2A-8894ACD7AD54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3A65-564A-45E5-B224-E93968DB0A7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D996-E792-4FBB-BB2A-8894ACD7AD54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EF3A65-564A-45E5-B224-E93968DB0A7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4ED996-E792-4FBB-BB2A-8894ACD7AD54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3EF3A65-564A-45E5-B224-E93968DB0A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590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Insert a picture of yourself and your name </a:t>
            </a:r>
            <a:r>
              <a:rPr lang="en-US" smtClean="0">
                <a:solidFill>
                  <a:schemeClr val="tx1"/>
                </a:solidFill>
              </a:rPr>
              <a:t>blinkie</a:t>
            </a:r>
            <a:r>
              <a:rPr lang="en-US" dirty="0" smtClean="0">
                <a:solidFill>
                  <a:schemeClr val="tx1"/>
                </a:solidFill>
              </a:rPr>
              <a:t>. Change the design if you want. Delete this text.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257800"/>
            <a:ext cx="7772400" cy="10890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My </a:t>
            </a:r>
            <a:r>
              <a:rPr lang="en-US" dirty="0" smtClean="0">
                <a:solidFill>
                  <a:schemeClr val="tx1"/>
                </a:solidFill>
              </a:rPr>
              <a:t>Career Hunt</a:t>
            </a:r>
            <a:r>
              <a:rPr lang="en-US" dirty="0" smtClean="0">
                <a:solidFill>
                  <a:schemeClr val="tx1"/>
                </a:solidFill>
              </a:rPr>
              <a:t>!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dirty="0" smtClean="0"/>
              <a:t>Career Title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295400"/>
            <a:ext cx="2514600" cy="2971799"/>
          </a:xfrm>
        </p:spPr>
        <p:txBody>
          <a:bodyPr/>
          <a:lstStyle/>
          <a:p>
            <a:r>
              <a:rPr lang="en-US" dirty="0" smtClean="0"/>
              <a:t>Delete this text and insert a picture or clip art of the job.</a:t>
            </a:r>
            <a:endParaRPr lang="en-U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3429000" y="1371601"/>
            <a:ext cx="5029200" cy="12191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Job Description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3429000" y="2590801"/>
            <a:ext cx="50292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Salary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3429000" y="3200400"/>
            <a:ext cx="50292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Education Required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28600" y="4114800"/>
            <a:ext cx="8686800" cy="2286000"/>
            <a:chOff x="457200" y="4114800"/>
            <a:chExt cx="8382000" cy="2286000"/>
          </a:xfrm>
        </p:grpSpPr>
        <p:sp>
          <p:nvSpPr>
            <p:cNvPr id="14" name="Horizontal Scroll 13"/>
            <p:cNvSpPr/>
            <p:nvPr/>
          </p:nvSpPr>
          <p:spPr>
            <a:xfrm>
              <a:off x="457200" y="4114800"/>
              <a:ext cx="8382000" cy="2286000"/>
            </a:xfrm>
            <a:prstGeom prst="horizontalScroll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ontent Placeholder 5"/>
            <p:cNvSpPr txBox="1">
              <a:spLocks/>
            </p:cNvSpPr>
            <p:nvPr/>
          </p:nvSpPr>
          <p:spPr>
            <a:xfrm>
              <a:off x="838200" y="4419600"/>
              <a:ext cx="3505200" cy="457200"/>
            </a:xfrm>
            <a:prstGeom prst="rect">
              <a:avLst/>
            </a:prstGeom>
          </p:spPr>
          <p:txBody>
            <a:bodyPr vert="horz">
              <a:normAutofit lnSpcReduction="10000"/>
            </a:bodyPr>
            <a:lstStyle/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ts val="58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  <a:buFont typeface="Wingdings 2"/>
                <a:buNone/>
                <a:tabLst/>
                <a:defRPr/>
              </a:pPr>
              <a:r>
                <a:rPr kumimoji="0" lang="en-US" sz="2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Why I would love it!</a:t>
              </a:r>
              <a:r>
                <a:rPr kumimoji="0" lang="en-US" sz="26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endPara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Content Placeholder 5"/>
            <p:cNvSpPr txBox="1">
              <a:spLocks/>
            </p:cNvSpPr>
            <p:nvPr/>
          </p:nvSpPr>
          <p:spPr>
            <a:xfrm>
              <a:off x="914400" y="4876800"/>
              <a:ext cx="7696200" cy="1219200"/>
            </a:xfrm>
            <a:prstGeom prst="rect">
              <a:avLst/>
            </a:prstGeom>
          </p:spPr>
          <p:txBody>
            <a:bodyPr vert="horz">
              <a:normAutofit/>
            </a:bodyPr>
            <a:lstStyle/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ts val="58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  <a:buFont typeface="Wingdings 2"/>
                <a:buNone/>
                <a:tabLst/>
                <a:defRPr/>
              </a:pPr>
              <a:r>
                <a:rPr lang="en-US" sz="2600" dirty="0" smtClean="0"/>
                <a:t>Delete this text and type here.</a:t>
              </a:r>
              <a:endPara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dirty="0" smtClean="0"/>
              <a:t>Career Title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295400"/>
            <a:ext cx="2514600" cy="2971799"/>
          </a:xfrm>
        </p:spPr>
        <p:txBody>
          <a:bodyPr/>
          <a:lstStyle/>
          <a:p>
            <a:r>
              <a:rPr lang="en-US" dirty="0" smtClean="0"/>
              <a:t>Delete this text and insert a picture or clip art of the job.</a:t>
            </a:r>
            <a:endParaRPr lang="en-U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3429000" y="1371601"/>
            <a:ext cx="5029200" cy="12191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Job Description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3429000" y="2590801"/>
            <a:ext cx="50292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Salary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3429000" y="3200400"/>
            <a:ext cx="50292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Education Required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228600" y="4114800"/>
            <a:ext cx="8686800" cy="2286000"/>
            <a:chOff x="457200" y="4114800"/>
            <a:chExt cx="8382000" cy="2286000"/>
          </a:xfrm>
        </p:grpSpPr>
        <p:sp>
          <p:nvSpPr>
            <p:cNvPr id="14" name="Horizontal Scroll 13"/>
            <p:cNvSpPr/>
            <p:nvPr/>
          </p:nvSpPr>
          <p:spPr>
            <a:xfrm>
              <a:off x="457200" y="4114800"/>
              <a:ext cx="8382000" cy="2286000"/>
            </a:xfrm>
            <a:prstGeom prst="horizontalScroll">
              <a:avLst/>
            </a:prstGeom>
            <a:solidFill>
              <a:srgbClr val="00B0F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ontent Placeholder 5"/>
            <p:cNvSpPr txBox="1">
              <a:spLocks/>
            </p:cNvSpPr>
            <p:nvPr/>
          </p:nvSpPr>
          <p:spPr>
            <a:xfrm>
              <a:off x="838200" y="4419600"/>
              <a:ext cx="3505200" cy="457200"/>
            </a:xfrm>
            <a:prstGeom prst="rect">
              <a:avLst/>
            </a:prstGeom>
          </p:spPr>
          <p:txBody>
            <a:bodyPr vert="horz">
              <a:normAutofit lnSpcReduction="10000"/>
            </a:bodyPr>
            <a:lstStyle/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ts val="58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  <a:buFont typeface="Wingdings 2"/>
                <a:buNone/>
                <a:tabLst/>
                <a:defRPr/>
              </a:pPr>
              <a:r>
                <a:rPr kumimoji="0" lang="en-US" sz="2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Why I would love it!</a:t>
              </a:r>
              <a:r>
                <a:rPr kumimoji="0" lang="en-US" sz="26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endPara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Content Placeholder 5"/>
            <p:cNvSpPr txBox="1">
              <a:spLocks/>
            </p:cNvSpPr>
            <p:nvPr/>
          </p:nvSpPr>
          <p:spPr>
            <a:xfrm>
              <a:off x="914400" y="4876800"/>
              <a:ext cx="7696200" cy="1219200"/>
            </a:xfrm>
            <a:prstGeom prst="rect">
              <a:avLst/>
            </a:prstGeom>
          </p:spPr>
          <p:txBody>
            <a:bodyPr vert="horz">
              <a:normAutofit/>
            </a:bodyPr>
            <a:lstStyle/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ts val="58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  <a:buFont typeface="Wingdings 2"/>
                <a:buNone/>
                <a:tabLst/>
                <a:defRPr/>
              </a:pPr>
              <a:r>
                <a:rPr lang="en-US" sz="2600" dirty="0" smtClean="0"/>
                <a:t>Delete this text and type here.</a:t>
              </a:r>
              <a:endPara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dirty="0" smtClean="0"/>
              <a:t>Career Title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295400"/>
            <a:ext cx="2514600" cy="2971799"/>
          </a:xfrm>
        </p:spPr>
        <p:txBody>
          <a:bodyPr/>
          <a:lstStyle/>
          <a:p>
            <a:r>
              <a:rPr lang="en-US" dirty="0" smtClean="0"/>
              <a:t>Delete this text and insert a picture or clip art of the job.</a:t>
            </a:r>
            <a:endParaRPr lang="en-U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3429000" y="1371601"/>
            <a:ext cx="5029200" cy="12191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Job Description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3429000" y="2590801"/>
            <a:ext cx="50292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Salary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3429000" y="3200400"/>
            <a:ext cx="50292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Education Required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228600" y="4114800"/>
            <a:ext cx="8686800" cy="2286000"/>
            <a:chOff x="457200" y="4114800"/>
            <a:chExt cx="8382000" cy="2286000"/>
          </a:xfrm>
          <a:solidFill>
            <a:srgbClr val="92D050"/>
          </a:solidFill>
        </p:grpSpPr>
        <p:sp>
          <p:nvSpPr>
            <p:cNvPr id="14" name="Horizontal Scroll 13"/>
            <p:cNvSpPr/>
            <p:nvPr/>
          </p:nvSpPr>
          <p:spPr>
            <a:xfrm>
              <a:off x="457200" y="4114800"/>
              <a:ext cx="8382000" cy="2286000"/>
            </a:xfrm>
            <a:prstGeom prst="horizontalScroll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ontent Placeholder 5"/>
            <p:cNvSpPr txBox="1">
              <a:spLocks/>
            </p:cNvSpPr>
            <p:nvPr/>
          </p:nvSpPr>
          <p:spPr>
            <a:xfrm>
              <a:off x="838200" y="4419600"/>
              <a:ext cx="3505200" cy="457200"/>
            </a:xfrm>
            <a:prstGeom prst="rect">
              <a:avLst/>
            </a:prstGeom>
            <a:grpFill/>
          </p:spPr>
          <p:txBody>
            <a:bodyPr vert="horz">
              <a:normAutofit lnSpcReduction="10000"/>
            </a:bodyPr>
            <a:lstStyle/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ts val="58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  <a:buFont typeface="Wingdings 2"/>
                <a:buNone/>
                <a:tabLst/>
                <a:defRPr/>
              </a:pPr>
              <a:r>
                <a:rPr kumimoji="0" lang="en-US" sz="2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Why I would love it!</a:t>
              </a:r>
              <a:r>
                <a:rPr kumimoji="0" lang="en-US" sz="26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endPara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Content Placeholder 5"/>
            <p:cNvSpPr txBox="1">
              <a:spLocks/>
            </p:cNvSpPr>
            <p:nvPr/>
          </p:nvSpPr>
          <p:spPr>
            <a:xfrm>
              <a:off x="914400" y="4876800"/>
              <a:ext cx="7696200" cy="1219200"/>
            </a:xfrm>
            <a:prstGeom prst="rect">
              <a:avLst/>
            </a:prstGeom>
            <a:grpFill/>
          </p:spPr>
          <p:txBody>
            <a:bodyPr vert="horz">
              <a:normAutofit/>
            </a:bodyPr>
            <a:lstStyle/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ts val="58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  <a:buFont typeface="Wingdings 2"/>
                <a:buNone/>
                <a:tabLst/>
                <a:defRPr/>
              </a:pPr>
              <a:r>
                <a:rPr lang="en-US" sz="2600" dirty="0" smtClean="0"/>
                <a:t>Delete this text and type here.</a:t>
              </a:r>
              <a:endPara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139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My Career Hunt!</vt:lpstr>
      <vt:lpstr>Career Title: </vt:lpstr>
      <vt:lpstr>Career Title: </vt:lpstr>
      <vt:lpstr>Career Title: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2013-04-03T13:01:31Z</dcterms:created>
  <dcterms:modified xsi:type="dcterms:W3CDTF">2013-04-03T13:03:37Z</dcterms:modified>
</cp:coreProperties>
</file>