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66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81680-5FD1-4C26-A0DA-4747C5E285F0}" type="datetimeFigureOut">
              <a:rPr lang="en-US" smtClean="0"/>
              <a:t>4/1/2013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61E9A-BC30-4C70-B9B0-BED581D70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655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81680-5FD1-4C26-A0DA-4747C5E285F0}" type="datetimeFigureOut">
              <a:rPr lang="en-US" smtClean="0"/>
              <a:t>4/1/2013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61E9A-BC30-4C70-B9B0-BED581D70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93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81680-5FD1-4C26-A0DA-4747C5E285F0}" type="datetimeFigureOut">
              <a:rPr lang="en-US" smtClean="0"/>
              <a:t>4/1/2013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61E9A-BC30-4C70-B9B0-BED581D70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392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81680-5FD1-4C26-A0DA-4747C5E285F0}" type="datetimeFigureOut">
              <a:rPr lang="en-US" smtClean="0"/>
              <a:t>4/1/2013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61E9A-BC30-4C70-B9B0-BED581D70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368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81680-5FD1-4C26-A0DA-4747C5E285F0}" type="datetimeFigureOut">
              <a:rPr lang="en-US" smtClean="0"/>
              <a:t>4/1/2013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61E9A-BC30-4C70-B9B0-BED581D70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894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81680-5FD1-4C26-A0DA-4747C5E285F0}" type="datetimeFigureOut">
              <a:rPr lang="en-US" smtClean="0"/>
              <a:t>4/1/2013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61E9A-BC30-4C70-B9B0-BED581D70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727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81680-5FD1-4C26-A0DA-4747C5E285F0}" type="datetimeFigureOut">
              <a:rPr lang="en-US" smtClean="0"/>
              <a:t>4/1/2013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61E9A-BC30-4C70-B9B0-BED581D70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19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81680-5FD1-4C26-A0DA-4747C5E285F0}" type="datetimeFigureOut">
              <a:rPr lang="en-US" smtClean="0"/>
              <a:t>4/1/2013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61E9A-BC30-4C70-B9B0-BED581D70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118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81680-5FD1-4C26-A0DA-4747C5E285F0}" type="datetimeFigureOut">
              <a:rPr lang="en-US" smtClean="0"/>
              <a:t>4/1/2013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61E9A-BC30-4C70-B9B0-BED581D70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409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81680-5FD1-4C26-A0DA-4747C5E285F0}" type="datetimeFigureOut">
              <a:rPr lang="en-US" smtClean="0"/>
              <a:t>4/1/2013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61E9A-BC30-4C70-B9B0-BED581D70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221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81680-5FD1-4C26-A0DA-4747C5E285F0}" type="datetimeFigureOut">
              <a:rPr lang="en-US" smtClean="0"/>
              <a:t>4/1/2013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61E9A-BC30-4C70-B9B0-BED581D70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72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81680-5FD1-4C26-A0DA-4747C5E285F0}" type="datetimeFigureOut">
              <a:rPr lang="en-US" smtClean="0"/>
              <a:t>4/1/2013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61E9A-BC30-4C70-B9B0-BED581D70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6763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zuares.CPS\AppData\Local\Microsoft\Windows\Temporary Internet Files\Content.IE5\5MMDVA5R\MP90017877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571500"/>
            <a:ext cx="85725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Bottlenose Dolphin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492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zuares.CPS\AppData\Local\Microsoft\Windows\Temporary Internet Files\Content.IE5\BID17V72\MP90041405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2191"/>
            <a:ext cx="9144000" cy="609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do they live?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536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zuares.CPS\AppData\Local\Microsoft\Windows\Temporary Internet Files\Content.IE5\5MMDVA5R\MP900448333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381000"/>
            <a:ext cx="9143996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they communicate?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153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zuares.CPS\AppData\Local\Microsoft\Windows\Temporary Internet Files\Content.IE5\AN98TIVG\MP900406978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2191"/>
            <a:ext cx="9144000" cy="609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 they eat?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584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lzuares.CPS\AppData\Local\Microsoft\Windows\Temporary Internet Files\Content.IE5\QSZ1GJQG\MP90042791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325"/>
            <a:ext cx="9144000" cy="622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smart are they?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643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</Words>
  <Application>Microsoft Office PowerPoint</Application>
  <PresentationFormat>On-screen Show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Bottlenose Dolphin</vt:lpstr>
      <vt:lpstr>Where do they live?</vt:lpstr>
      <vt:lpstr>How do they communicate?</vt:lpstr>
      <vt:lpstr>What do they eat?</vt:lpstr>
      <vt:lpstr>How smart are they?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2013-02-21T01:37:26Z</dcterms:created>
  <dcterms:modified xsi:type="dcterms:W3CDTF">2013-04-01T23:57:31Z</dcterms:modified>
</cp:coreProperties>
</file>