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E9DC-023A-447D-9C3F-F4E5178442D6}" type="datetimeFigureOut">
              <a:rPr lang="en-US" smtClean="0"/>
              <a:t>5/18/2013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B036E9FA-E87D-4084-9CFB-410A211394D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E9DC-023A-447D-9C3F-F4E5178442D6}" type="datetimeFigureOut">
              <a:rPr lang="en-US" smtClean="0"/>
              <a:t>5/18/2013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E9FA-E87D-4084-9CFB-410A211394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E9DC-023A-447D-9C3F-F4E5178442D6}" type="datetimeFigureOut">
              <a:rPr lang="en-US" smtClean="0"/>
              <a:t>5/18/2013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B036E9FA-E87D-4084-9CFB-410A211394D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E9DC-023A-447D-9C3F-F4E5178442D6}" type="datetimeFigureOut">
              <a:rPr lang="en-US" smtClean="0"/>
              <a:t>5/18/2013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E9FA-E87D-4084-9CFB-410A211394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E9DC-023A-447D-9C3F-F4E5178442D6}" type="datetimeFigureOut">
              <a:rPr lang="en-US" smtClean="0"/>
              <a:t>5/18/2013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B036E9FA-E87D-4084-9CFB-410A211394D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E9DC-023A-447D-9C3F-F4E5178442D6}" type="datetimeFigureOut">
              <a:rPr lang="en-US" smtClean="0"/>
              <a:t>5/18/2013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E9FA-E87D-4084-9CFB-410A211394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E9DC-023A-447D-9C3F-F4E5178442D6}" type="datetimeFigureOut">
              <a:rPr lang="en-US" smtClean="0"/>
              <a:t>5/18/2013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E9FA-E87D-4084-9CFB-410A211394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E9DC-023A-447D-9C3F-F4E5178442D6}" type="datetimeFigureOut">
              <a:rPr lang="en-US" smtClean="0"/>
              <a:t>5/18/2013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E9FA-E87D-4084-9CFB-410A211394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E9DC-023A-447D-9C3F-F4E5178442D6}" type="datetimeFigureOut">
              <a:rPr lang="en-US" smtClean="0"/>
              <a:t>5/18/2013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E9FA-E87D-4084-9CFB-410A211394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E9DC-023A-447D-9C3F-F4E5178442D6}" type="datetimeFigureOut">
              <a:rPr lang="en-US" smtClean="0"/>
              <a:t>5/18/2013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E9FA-E87D-4084-9CFB-410A211394D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E9DC-023A-447D-9C3F-F4E5178442D6}" type="datetimeFigureOut">
              <a:rPr lang="en-US" smtClean="0"/>
              <a:t>5/18/2013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E9FA-E87D-4084-9CFB-410A211394D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FAFE9DC-023A-447D-9C3F-F4E5178442D6}" type="datetimeFigureOut">
              <a:rPr lang="en-US" smtClean="0"/>
              <a:t>5/18/2013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036E9FA-E87D-4084-9CFB-410A211394D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Google Earth Scavenger Hunt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64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There is something strange going on at Hove Park, but I just can’t put my finger on it. See what you can find.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0118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Don’t get caught “snooping” </a:t>
            </a:r>
            <a:r>
              <a:rPr lang="en-US" sz="3200" dirty="0"/>
              <a:t>around the golf course at 1500-1578 W Highland Pkwy, St Paul, </a:t>
            </a:r>
            <a:r>
              <a:rPr lang="en-US" sz="3200" dirty="0" smtClean="0"/>
              <a:t>MN. We have a report this area is “going to the dogs”.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086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Use these coordinates, </a:t>
            </a:r>
            <a:r>
              <a:rPr lang="en-US" sz="3200" dirty="0"/>
              <a:t>-21.805149, -</a:t>
            </a:r>
            <a:r>
              <a:rPr lang="en-US" sz="3200" dirty="0" smtClean="0"/>
              <a:t>49.089977. There is a report of a strange man in Brazil.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247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Go to High Street &amp; Sheffield Road, Sheffield, Tasmania. We have received several reports of a very strange pet.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9834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There is a report of a strange but lovely island in </a:t>
            </a:r>
            <a:r>
              <a:rPr lang="en-US" sz="3200" dirty="0" err="1" smtClean="0"/>
              <a:t>Galešnjak</a:t>
            </a:r>
            <a:r>
              <a:rPr lang="en-US" sz="3200" dirty="0" smtClean="0"/>
              <a:t>, Croatia.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0782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Use </a:t>
            </a:r>
            <a:r>
              <a:rPr lang="en-US" sz="3200" dirty="0"/>
              <a:t>these coordinates, 18°31'45"S </a:t>
            </a:r>
            <a:r>
              <a:rPr lang="en-US" sz="3200" dirty="0" smtClean="0"/>
              <a:t>70°14'59"W, to find out what people in Arica, Chile really “enjoy”.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4134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Sneak past the guards at the Palace of Versailles and take a picture of one of the paintings, to prove you were really inside.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3553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Using </a:t>
            </a:r>
            <a:r>
              <a:rPr lang="en-US" sz="3200" dirty="0"/>
              <a:t>these coordinates, 33.418135</a:t>
            </a:r>
            <a:r>
              <a:rPr lang="en-US" sz="3200" dirty="0" smtClean="0"/>
              <a:t>, -86.620266, find out who keeps waking up the neighbors in this Alabama town.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1376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The French military just called and said they were missing something very important to them. It was last seen at 48.825183, 2.1985795. Can you help?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6959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 had a report of an accident </a:t>
            </a:r>
            <a:r>
              <a:rPr lang="en-US" sz="3200" dirty="0"/>
              <a:t>at 30.541634, </a:t>
            </a:r>
            <a:r>
              <a:rPr lang="en-US" sz="3200" dirty="0" smtClean="0"/>
              <a:t>47.825445, just outside </a:t>
            </a:r>
            <a:r>
              <a:rPr lang="en-US" sz="3200" dirty="0" err="1" smtClean="0"/>
              <a:t>Basrah</a:t>
            </a:r>
            <a:r>
              <a:rPr lang="en-US" sz="3200" dirty="0" smtClean="0"/>
              <a:t>, Iraq. Report back your findings.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9187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Decatur</Template>
  <TotalTime>0</TotalTime>
  <Words>245</Words>
  <Application>Microsoft Office PowerPoint</Application>
  <PresentationFormat>On-screen Show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Decatur</vt:lpstr>
      <vt:lpstr>Google Earth Scavenger Hunt</vt:lpstr>
      <vt:lpstr>Use these coordinates, -21.805149, -49.089977. There is a report of a strange man in Brazil.</vt:lpstr>
      <vt:lpstr>Go to High Street &amp; Sheffield Road, Sheffield, Tasmania. We have received several reports of a very strange pet.</vt:lpstr>
      <vt:lpstr>There is a report of a strange but lovely island in Galešnjak, Croatia.</vt:lpstr>
      <vt:lpstr>Use these coordinates, 18°31'45"S 70°14'59"W, to find out what people in Arica, Chile really “enjoy”.</vt:lpstr>
      <vt:lpstr>Sneak past the guards at the Palace of Versailles and take a picture of one of the paintings, to prove you were really inside.</vt:lpstr>
      <vt:lpstr>Using these coordinates, 33.418135, -86.620266, find out who keeps waking up the neighbors in this Alabama town.</vt:lpstr>
      <vt:lpstr>The French military just called and said they were missing something very important to them. It was last seen at 48.825183, 2.1985795. Can you help?</vt:lpstr>
      <vt:lpstr>We had a report of an accident at 30.541634, 47.825445, just outside Basrah, Iraq. Report back your findings.</vt:lpstr>
      <vt:lpstr>There is something strange going on at Hove Park, but I just can’t put my finger on it. See what you can find.</vt:lpstr>
      <vt:lpstr>Don’t get caught “snooping” around the golf course at 1500-1578 W Highland Pkwy, St Paul, MN. We have a report this area is “going to the dogs”.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2013-05-19T14:42:04Z</dcterms:created>
  <dcterms:modified xsi:type="dcterms:W3CDTF">2013-05-19T14:42:09Z</dcterms:modified>
</cp:coreProperties>
</file>