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66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1680-5FD1-4C26-A0DA-4747C5E285F0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1E9A-BC30-4C70-B9B0-BED581D70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55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1680-5FD1-4C26-A0DA-4747C5E285F0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1E9A-BC30-4C70-B9B0-BED581D70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3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1680-5FD1-4C26-A0DA-4747C5E285F0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1E9A-BC30-4C70-B9B0-BED581D70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92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1680-5FD1-4C26-A0DA-4747C5E285F0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1E9A-BC30-4C70-B9B0-BED581D70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68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1680-5FD1-4C26-A0DA-4747C5E285F0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1E9A-BC30-4C70-B9B0-BED581D70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94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1680-5FD1-4C26-A0DA-4747C5E285F0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1E9A-BC30-4C70-B9B0-BED581D70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27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1680-5FD1-4C26-A0DA-4747C5E285F0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1E9A-BC30-4C70-B9B0-BED581D70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19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1680-5FD1-4C26-A0DA-4747C5E285F0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1E9A-BC30-4C70-B9B0-BED581D70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18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1680-5FD1-4C26-A0DA-4747C5E285F0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1E9A-BC30-4C70-B9B0-BED581D70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09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1680-5FD1-4C26-A0DA-4747C5E285F0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1E9A-BC30-4C70-B9B0-BED581D70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2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1680-5FD1-4C26-A0DA-4747C5E285F0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1E9A-BC30-4C70-B9B0-BED581D70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72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81680-5FD1-4C26-A0DA-4747C5E285F0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61E9A-BC30-4C70-B9B0-BED581D70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763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hdqualitywallpaper.com/wp-content/uploads/2013/03/Panda-Desktop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" y="609600"/>
            <a:ext cx="902208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Panda Bears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492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nazzywallpaper.com/wp-content/uploads/2012/10/panda-bear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do they live?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536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zuares.CPS\AppData\Local\Microsoft\Windows\Temporary Internet Files\Content.IE5\BID17V72\MP90042439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762"/>
            <a:ext cx="9144000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they eat?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153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2.bp.blogspot.com/-BMP2l6Hwvp4/TiAxeGx4CTI/AAAAAAAAD_M/XlC_mY3SoEw/s1600/panda-group-eating-bambo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052"/>
            <a:ext cx="9144000" cy="609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much do pandas eat?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584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lzuares.CPS\AppData\Local\Microsoft\Windows\Temporary Internet Files\Content.IE5\AN98TIVG\MP90040318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768"/>
            <a:ext cx="9144000" cy="59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are pandas rare?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643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On-screen Show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Panda Bears</vt:lpstr>
      <vt:lpstr>Where do they live?</vt:lpstr>
      <vt:lpstr>What do they eat?</vt:lpstr>
      <vt:lpstr>How much do pandas eat?</vt:lpstr>
      <vt:lpstr>Why are pandas rare?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2013-02-21T01:37:26Z</dcterms:created>
  <dcterms:modified xsi:type="dcterms:W3CDTF">2013-04-02T00:11:27Z</dcterms:modified>
</cp:coreProperties>
</file>