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9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8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2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1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0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7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1680-5FD1-4C26-A0DA-4747C5E285F0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1E9A-BC30-4C70-B9B0-BED581D70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76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zuares.CPS\AppData\Local\Microsoft\Windows\Temporary Internet Files\Content.IE5\BID17V72\MP90042248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191"/>
            <a:ext cx="9144000" cy="609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Emperor Penguin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49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lzuares.CPS\AppData\Local\Microsoft\Windows\Temporary Internet Files\Content.IE5\5MMDVA5R\MP900403320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they live?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3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zuares.CPS\AppData\Local\Microsoft\Windows\Temporary Internet Files\Content.IE5\AN98TIVG\MP900431210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they born?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5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zuares.CPS\AppData\Local\Microsoft\Windows\Temporary Internet Files\Content.IE5\BID17V72\MP900406906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they stay together?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58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zuares.CPS\AppData\Local\Microsoft\Windows\Temporary Internet Files\Content.IE5\5MMDVA5R\MP9001805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6" y="457200"/>
            <a:ext cx="9051168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they catch their food?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64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Emperor Penguin</vt:lpstr>
      <vt:lpstr>Where do they live?</vt:lpstr>
      <vt:lpstr>How are they born?</vt:lpstr>
      <vt:lpstr>Why do they stay together?</vt:lpstr>
      <vt:lpstr>How do they catch their food?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2013-02-21T01:37:26Z</dcterms:created>
  <dcterms:modified xsi:type="dcterms:W3CDTF">2013-04-02T01:05:23Z</dcterms:modified>
</cp:coreProperties>
</file>