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79A1-2C49-44AA-BD76-00CEE0FB4BF0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5800" y="57150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2013-01-23T01:14:45Z</dcterms:created>
  <dcterms:modified xsi:type="dcterms:W3CDTF">2013-01-23T01:15:36Z</dcterms:modified>
</cp:coreProperties>
</file>