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5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68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9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2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1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0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2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7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81680-5FD1-4C26-A0DA-4747C5E285F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61E9A-BC30-4C70-B9B0-BED581D70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76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hdwallpapers.in/walls/predator_sand_tiger_shark-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 Tiger Sharks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49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upload.wikimedia.org/wikipedia/commons/6/6e/Carcharhinus_plumbeus_georgi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 they live?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53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g97.imageshack.us/img97/2509/sharksti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they eat?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15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and-tiger-shark--NY-Aquarium.jpg (2314×1539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7188"/>
            <a:ext cx="9144000" cy="689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they breathe?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58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ilky-sharks-diver.jpg (1100×733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they dangerous?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64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Sand Tiger Sharks</vt:lpstr>
      <vt:lpstr>Where do they live?</vt:lpstr>
      <vt:lpstr>What do they eat?</vt:lpstr>
      <vt:lpstr>How do they breathe?</vt:lpstr>
      <vt:lpstr>Are they dangerous?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2013-02-21T01:37:26Z</dcterms:created>
  <dcterms:modified xsi:type="dcterms:W3CDTF">2013-04-02T01:05:40Z</dcterms:modified>
</cp:coreProperties>
</file>